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3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8072-5B57-483B-B014-FFF91256EE8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98DB-CB7E-4AD7-9224-8347FE81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i="1" dirty="0" smtClean="0"/>
              <a:t>Grand Hyatt</a:t>
            </a:r>
            <a:endParaRPr lang="en-US" sz="8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562600"/>
            <a:ext cx="85344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AHU-18 replacement and AHU-16 &amp; 17 restoration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laiti\Desktop\GH-main hotel 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562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6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AHU-18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existing AHU-18 was approximately 30 years old and in need of replacement.</a:t>
            </a:r>
          </a:p>
          <a:p>
            <a:r>
              <a:rPr lang="en-US" dirty="0" smtClean="0"/>
              <a:t>The exterior casing and internal components had deteriorated beyond the point of repair.</a:t>
            </a:r>
          </a:p>
          <a:p>
            <a:r>
              <a:rPr lang="en-US" dirty="0" smtClean="0"/>
              <a:t>The existing unit was not designed to accommodate proper service and the </a:t>
            </a:r>
            <a:r>
              <a:rPr lang="en-US" dirty="0" err="1" smtClean="0"/>
              <a:t>hydronic</a:t>
            </a:r>
            <a:r>
              <a:rPr lang="en-US" dirty="0" smtClean="0"/>
              <a:t> coils had frozen and burst.</a:t>
            </a:r>
          </a:p>
          <a:p>
            <a:r>
              <a:rPr lang="en-US" dirty="0" smtClean="0"/>
              <a:t>Host Properties and Southland Industries selected Air Cleaning Technologies, Inc. </a:t>
            </a:r>
            <a:r>
              <a:rPr lang="en-US" smtClean="0"/>
              <a:t>(Integrated Systems Division) as </a:t>
            </a:r>
            <a:r>
              <a:rPr lang="en-US" dirty="0" smtClean="0"/>
              <a:t>the replacement AHU-18 manufacturer.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Old AHU-18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Old AHU-18 casing with single wall construction and internal insulation.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New AHU-18 casing with foam filled “no thru metal” double wall casing.</a:t>
            </a:r>
            <a:endParaRPr lang="en-US" sz="2000" dirty="0"/>
          </a:p>
        </p:txBody>
      </p:sp>
      <p:pic>
        <p:nvPicPr>
          <p:cNvPr id="2050" name="Picture 2" descr="C:\Users\plaiti\Desktop\GH-AHU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714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laiti\Desktop\GH-AHU-18-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134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2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AHU-18 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Old DWDI fan with external isolation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New SWSI plenum fan with internal isolation</a:t>
            </a:r>
            <a:endParaRPr lang="en-US" sz="2000" dirty="0"/>
          </a:p>
        </p:txBody>
      </p:sp>
      <p:pic>
        <p:nvPicPr>
          <p:cNvPr id="3074" name="Picture 2" descr="C:\Users\plaiti\Desktop\GH-AHU-18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2514600"/>
            <a:ext cx="36880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laiti\Desktop\Grand Hyatt f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733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AHU-18 chilled water condensate 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Old pans with no slope and deteriorated soft metal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New seam welded stainless steel pans with double wall sloped construction.</a:t>
            </a:r>
            <a:endParaRPr lang="en-US" sz="2000" dirty="0"/>
          </a:p>
        </p:txBody>
      </p:sp>
      <p:pic>
        <p:nvPicPr>
          <p:cNvPr id="4098" name="Picture 2" descr="C:\Users\plaiti\Desktop\GH-AHU-18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5050"/>
            <a:ext cx="3505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laiti\Desktop\Grand Hyatt primary p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5050"/>
            <a:ext cx="3505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5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concrete floors coated with immersion grade </a:t>
            </a:r>
            <a:r>
              <a:rPr lang="en-US" dirty="0" err="1" smtClean="0"/>
              <a:t>Belzona</a:t>
            </a:r>
            <a:r>
              <a:rPr lang="en-US" dirty="0" smtClean="0"/>
              <a:t> 5811 sealant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Filter 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Fan inlet section</a:t>
            </a:r>
            <a:endParaRPr lang="en-US" dirty="0"/>
          </a:p>
        </p:txBody>
      </p:sp>
      <p:pic>
        <p:nvPicPr>
          <p:cNvPr id="1026" name="Picture 2" descr="C:\Users\plaiti\Desktop\Grand Hyatt-Floor afte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5308"/>
            <a:ext cx="4038600" cy="36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aiti\Desktop\Grand Hyatt-Floor aft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15308"/>
            <a:ext cx="36576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1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AHU-18 removal and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All old and new material had to be rigged through a 40” x 40” access hatch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Old coils being removed</a:t>
            </a:r>
            <a:endParaRPr lang="en-US" dirty="0"/>
          </a:p>
        </p:txBody>
      </p:sp>
      <p:pic>
        <p:nvPicPr>
          <p:cNvPr id="2050" name="Picture 2" descr="C:\Users\plaiti\Desktop\GH h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laiti\Desktop\GH hatc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7185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191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Grand Hyatt</vt:lpstr>
      <vt:lpstr>AHU-18 replacement</vt:lpstr>
      <vt:lpstr>Old AHU-18</vt:lpstr>
      <vt:lpstr>AHU-18 fans</vt:lpstr>
      <vt:lpstr>AHU-18 chilled water condensate pans</vt:lpstr>
      <vt:lpstr>All concrete floors coated with immersion grade Belzona 5811 sealant </vt:lpstr>
      <vt:lpstr>AHU-18 removal and installation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Hyatt</dc:title>
  <dc:creator>Peter Laiti</dc:creator>
  <cp:lastModifiedBy>Peter Laiti</cp:lastModifiedBy>
  <cp:revision>19</cp:revision>
  <dcterms:created xsi:type="dcterms:W3CDTF">2013-10-31T18:05:20Z</dcterms:created>
  <dcterms:modified xsi:type="dcterms:W3CDTF">2014-04-01T17:02:45Z</dcterms:modified>
</cp:coreProperties>
</file>